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Helvetica World" charset="1" panose="020B0500040000020004"/>
      <p:regular r:id="rId14"/>
    </p:embeddedFont>
    <p:embeddedFont>
      <p:font typeface="Open Sauce Bold" charset="1" panose="00000800000000000000"/>
      <p:regular r:id="rId15"/>
    </p:embeddedFont>
    <p:embeddedFont>
      <p:font typeface="Open Sauce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5770" y="101349"/>
            <a:ext cx="15153121" cy="333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6"/>
              </a:lnSpc>
              <a:spcBef>
                <a:spcPct val="0"/>
              </a:spcBef>
            </a:pPr>
            <a:r>
              <a:rPr lang="en-US" sz="19440" spc="-122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Cultivo do bem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00950" y="4350358"/>
            <a:ext cx="11078434" cy="2498927"/>
            <a:chOff x="0" y="0"/>
            <a:chExt cx="2917777" cy="6581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17777" cy="658154"/>
            </a:xfrm>
            <a:custGeom>
              <a:avLst/>
              <a:gdLst/>
              <a:ahLst/>
              <a:cxnLst/>
              <a:rect r="r" b="b" t="t" l="l"/>
              <a:pathLst>
                <a:path h="658154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658154"/>
                  </a:lnTo>
                  <a:lnTo>
                    <a:pt x="0" y="658154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17777" cy="696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829897" y="2962547"/>
            <a:ext cx="9387284" cy="10162148"/>
          </a:xfrm>
          <a:custGeom>
            <a:avLst/>
            <a:gdLst/>
            <a:ahLst/>
            <a:cxnLst/>
            <a:rect r="r" b="b" t="t" l="l"/>
            <a:pathLst>
              <a:path h="10162148" w="9387284">
                <a:moveTo>
                  <a:pt x="0" y="0"/>
                </a:moveTo>
                <a:lnTo>
                  <a:pt x="9387284" y="0"/>
                </a:lnTo>
                <a:lnTo>
                  <a:pt x="9387284" y="10162148"/>
                </a:lnTo>
                <a:lnTo>
                  <a:pt x="0" y="10162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350358"/>
            <a:ext cx="415239" cy="196295"/>
          </a:xfrm>
          <a:custGeom>
            <a:avLst/>
            <a:gdLst/>
            <a:ahLst/>
            <a:cxnLst/>
            <a:rect r="r" b="b" t="t" l="l"/>
            <a:pathLst>
              <a:path h="196295" w="415239">
                <a:moveTo>
                  <a:pt x="0" y="0"/>
                </a:moveTo>
                <a:lnTo>
                  <a:pt x="415239" y="0"/>
                </a:lnTo>
                <a:lnTo>
                  <a:pt x="415239" y="196295"/>
                </a:lnTo>
                <a:lnTo>
                  <a:pt x="0" y="196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99676" y="8984615"/>
            <a:ext cx="225962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b="true" sz="1599" spc="-4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28 de agosto de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473266"/>
            <a:ext cx="2837195" cy="77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1599" spc="-47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Temos a missão de ajudar produtores de feijão em um mundo conetado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2096" y="2512304"/>
            <a:ext cx="8457204" cy="3364215"/>
            <a:chOff x="0" y="0"/>
            <a:chExt cx="1310242" cy="5212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0242" cy="521205"/>
            </a:xfrm>
            <a:custGeom>
              <a:avLst/>
              <a:gdLst/>
              <a:ahLst/>
              <a:cxnLst/>
              <a:rect r="r" b="b" t="t" l="l"/>
              <a:pathLst>
                <a:path h="521205" w="1310242">
                  <a:moveTo>
                    <a:pt x="0" y="0"/>
                  </a:moveTo>
                  <a:lnTo>
                    <a:pt x="1310242" y="0"/>
                  </a:lnTo>
                  <a:lnTo>
                    <a:pt x="1310242" y="521205"/>
                  </a:lnTo>
                  <a:lnTo>
                    <a:pt x="0" y="521205"/>
                  </a:lnTo>
                  <a:close/>
                </a:path>
              </a:pathLst>
            </a:custGeom>
            <a:blipFill>
              <a:blip r:embed="rId2"/>
              <a:stretch>
                <a:fillRect l="0" t="-20388" r="0" b="-203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52447" y="8053637"/>
            <a:ext cx="8954542" cy="2454127"/>
            <a:chOff x="0" y="0"/>
            <a:chExt cx="2358398" cy="6463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8398" cy="646354"/>
            </a:xfrm>
            <a:custGeom>
              <a:avLst/>
              <a:gdLst/>
              <a:ahLst/>
              <a:cxnLst/>
              <a:rect r="r" b="b" t="t" l="l"/>
              <a:pathLst>
                <a:path h="646354" w="2358398">
                  <a:moveTo>
                    <a:pt x="0" y="0"/>
                  </a:moveTo>
                  <a:lnTo>
                    <a:pt x="2358398" y="0"/>
                  </a:lnTo>
                  <a:lnTo>
                    <a:pt x="2358398" y="646354"/>
                  </a:lnTo>
                  <a:lnTo>
                    <a:pt x="0" y="646354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58398" cy="684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848974"/>
            <a:ext cx="3546349" cy="2409326"/>
            <a:chOff x="0" y="0"/>
            <a:chExt cx="549422" cy="3732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22" cy="373268"/>
            </a:xfrm>
            <a:custGeom>
              <a:avLst/>
              <a:gdLst/>
              <a:ahLst/>
              <a:cxnLst/>
              <a:rect r="r" b="b" t="t" l="l"/>
              <a:pathLst>
                <a:path h="373268" w="549422">
                  <a:moveTo>
                    <a:pt x="0" y="0"/>
                  </a:moveTo>
                  <a:lnTo>
                    <a:pt x="549422" y="0"/>
                  </a:lnTo>
                  <a:lnTo>
                    <a:pt x="549422" y="373268"/>
                  </a:lnTo>
                  <a:lnTo>
                    <a:pt x="0" y="373268"/>
                  </a:lnTo>
                  <a:close/>
                </a:path>
              </a:pathLst>
            </a:custGeom>
            <a:blipFill>
              <a:blip r:embed="rId3"/>
              <a:stretch>
                <a:fillRect l="-917" t="0" r="-917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-1020808">
            <a:off x="5433258" y="5424376"/>
            <a:ext cx="6120130" cy="3228369"/>
          </a:xfrm>
          <a:custGeom>
            <a:avLst/>
            <a:gdLst/>
            <a:ahLst/>
            <a:cxnLst/>
            <a:rect r="r" b="b" t="t" l="l"/>
            <a:pathLst>
              <a:path h="3228369" w="6120130">
                <a:moveTo>
                  <a:pt x="6120131" y="0"/>
                </a:moveTo>
                <a:lnTo>
                  <a:pt x="0" y="0"/>
                </a:lnTo>
                <a:lnTo>
                  <a:pt x="0" y="3228369"/>
                </a:lnTo>
                <a:lnTo>
                  <a:pt x="6120131" y="3228369"/>
                </a:lnTo>
                <a:lnTo>
                  <a:pt x="612013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429858"/>
            <a:ext cx="6077190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Problema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54650" y="7193847"/>
            <a:ext cx="5004650" cy="170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 spc="-77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Hoje o acesso de informações é facil, mas nem sempre os produtores tem acesso a essas informações.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919228" y="2822193"/>
            <a:ext cx="415239" cy="196295"/>
          </a:xfrm>
          <a:custGeom>
            <a:avLst/>
            <a:gdLst/>
            <a:ahLst/>
            <a:cxnLst/>
            <a:rect r="r" b="b" t="t" l="l"/>
            <a:pathLst>
              <a:path h="196295" w="415239">
                <a:moveTo>
                  <a:pt x="0" y="0"/>
                </a:moveTo>
                <a:lnTo>
                  <a:pt x="415239" y="0"/>
                </a:lnTo>
                <a:lnTo>
                  <a:pt x="415239" y="196295"/>
                </a:lnTo>
                <a:lnTo>
                  <a:pt x="0" y="196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40353" y="3825160"/>
            <a:ext cx="4085142" cy="6637833"/>
            <a:chOff x="0" y="0"/>
            <a:chExt cx="1075922" cy="17482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5922" cy="1748236"/>
            </a:xfrm>
            <a:custGeom>
              <a:avLst/>
              <a:gdLst/>
              <a:ahLst/>
              <a:cxnLst/>
              <a:rect r="r" b="b" t="t" l="l"/>
              <a:pathLst>
                <a:path h="1748236" w="1075922">
                  <a:moveTo>
                    <a:pt x="0" y="0"/>
                  </a:moveTo>
                  <a:lnTo>
                    <a:pt x="1075922" y="0"/>
                  </a:lnTo>
                  <a:lnTo>
                    <a:pt x="1075922" y="1748236"/>
                  </a:lnTo>
                  <a:lnTo>
                    <a:pt x="0" y="174823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75922" cy="1786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62200" y="3331145"/>
            <a:ext cx="6597100" cy="5927155"/>
            <a:chOff x="0" y="0"/>
            <a:chExt cx="936877" cy="8417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6877" cy="841736"/>
            </a:xfrm>
            <a:custGeom>
              <a:avLst/>
              <a:gdLst/>
              <a:ahLst/>
              <a:cxnLst/>
              <a:rect r="r" b="b" t="t" l="l"/>
              <a:pathLst>
                <a:path h="841736" w="936877">
                  <a:moveTo>
                    <a:pt x="0" y="0"/>
                  </a:moveTo>
                  <a:lnTo>
                    <a:pt x="936877" y="0"/>
                  </a:lnTo>
                  <a:lnTo>
                    <a:pt x="936877" y="841736"/>
                  </a:lnTo>
                  <a:lnTo>
                    <a:pt x="0" y="841736"/>
                  </a:lnTo>
                  <a:close/>
                </a:path>
              </a:pathLst>
            </a:custGeom>
            <a:blipFill>
              <a:blip r:embed="rId4"/>
              <a:stretch>
                <a:fillRect l="-17425" t="0" r="-1742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17697" y="987695"/>
            <a:ext cx="7341603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Justificativa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65045"/>
            <a:ext cx="6229969" cy="419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861" indent="-393931" lvl="1">
              <a:lnSpc>
                <a:spcPts val="4743"/>
              </a:lnSpc>
              <a:buFont typeface="Arial"/>
              <a:buChar char="•"/>
            </a:pPr>
            <a:r>
              <a:rPr lang="en-US" sz="3649" spc="-10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Inadequação do pequeno produtor rural ao mercado</a:t>
            </a:r>
          </a:p>
          <a:p>
            <a:pPr algn="l" marL="787861" indent="-393931" lvl="1">
              <a:lnSpc>
                <a:spcPts val="4743"/>
              </a:lnSpc>
              <a:buFont typeface="Arial"/>
              <a:buChar char="•"/>
            </a:pPr>
            <a:r>
              <a:rPr lang="en-US" sz="3649" spc="-10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Classificação do feijão é feita manualmente</a:t>
            </a:r>
          </a:p>
          <a:p>
            <a:pPr algn="l" marL="787861" indent="-393931" lvl="1">
              <a:lnSpc>
                <a:spcPts val="4743"/>
              </a:lnSpc>
              <a:buFont typeface="Arial"/>
              <a:buChar char="•"/>
            </a:pPr>
            <a:r>
              <a:rPr lang="en-US" sz="3649" spc="-10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Falta de conhecimento tecnico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00950" y="0"/>
            <a:ext cx="2908049" cy="10287000"/>
            <a:chOff x="0" y="0"/>
            <a:chExt cx="7659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9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5906">
                  <a:moveTo>
                    <a:pt x="0" y="0"/>
                  </a:moveTo>
                  <a:lnTo>
                    <a:pt x="765906" y="0"/>
                  </a:lnTo>
                  <a:lnTo>
                    <a:pt x="7659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590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704590"/>
            <a:ext cx="9480299" cy="3395286"/>
            <a:chOff x="0" y="0"/>
            <a:chExt cx="1468746" cy="526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8746" cy="526019"/>
            </a:xfrm>
            <a:custGeom>
              <a:avLst/>
              <a:gdLst/>
              <a:ahLst/>
              <a:cxnLst/>
              <a:rect r="r" b="b" t="t" l="l"/>
              <a:pathLst>
                <a:path h="526019" w="1468746">
                  <a:moveTo>
                    <a:pt x="0" y="0"/>
                  </a:moveTo>
                  <a:lnTo>
                    <a:pt x="1468746" y="0"/>
                  </a:lnTo>
                  <a:lnTo>
                    <a:pt x="1468746" y="526019"/>
                  </a:lnTo>
                  <a:lnTo>
                    <a:pt x="0" y="526019"/>
                  </a:lnTo>
                  <a:close/>
                </a:path>
              </a:pathLst>
            </a:custGeom>
            <a:blipFill>
              <a:blip r:embed="rId2"/>
              <a:stretch>
                <a:fillRect l="0" t="-28530" r="0" b="-2853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7199609"/>
            <a:ext cx="4500578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94282" y="3391782"/>
            <a:ext cx="4665018" cy="358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2732" spc="-81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Uma aplicação web que forneça uma IA classificadora de feijão por meio de fotos. Automatizar a parte de seleção de feijões. Tambem será criado uma plataforma de gestão de negócio.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12053" y="0"/>
            <a:ext cx="7075947" cy="10287000"/>
            <a:chOff x="0" y="0"/>
            <a:chExt cx="1096249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624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96249">
                  <a:moveTo>
                    <a:pt x="0" y="0"/>
                  </a:moveTo>
                  <a:lnTo>
                    <a:pt x="1096249" y="0"/>
                  </a:lnTo>
                  <a:lnTo>
                    <a:pt x="109624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308" t="0" r="-5930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565308" y="4782547"/>
            <a:ext cx="11078434" cy="1109635"/>
            <a:chOff x="0" y="0"/>
            <a:chExt cx="2917777" cy="292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7777" cy="292250"/>
            </a:xfrm>
            <a:custGeom>
              <a:avLst/>
              <a:gdLst/>
              <a:ahLst/>
              <a:cxnLst/>
              <a:rect r="r" b="b" t="t" l="l"/>
              <a:pathLst>
                <a:path h="292250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292250"/>
                  </a:lnTo>
                  <a:lnTo>
                    <a:pt x="0" y="29225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17777" cy="33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167569"/>
            <a:ext cx="7903315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Cliente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2908" y="6340320"/>
            <a:ext cx="6160841" cy="176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1"/>
              </a:lnSpc>
            </a:pPr>
            <a:r>
              <a:rPr lang="en-US" sz="2224" spc="-6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O cliente é Zenilton Costa que tem o interesse em distribuir essa aplicação para produtores de pequeno e médio porte.  Ele faz comercio com produtores de feijão e quer qualificar melhor seus clientes por meio da aplicação.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15147" y="0"/>
            <a:ext cx="2742679" cy="6096437"/>
            <a:chOff x="0" y="0"/>
            <a:chExt cx="722352" cy="16056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2352" cy="1605646"/>
            </a:xfrm>
            <a:custGeom>
              <a:avLst/>
              <a:gdLst/>
              <a:ahLst/>
              <a:cxnLst/>
              <a:rect r="r" b="b" t="t" l="l"/>
              <a:pathLst>
                <a:path h="1605646" w="722352">
                  <a:moveTo>
                    <a:pt x="0" y="0"/>
                  </a:moveTo>
                  <a:lnTo>
                    <a:pt x="722352" y="0"/>
                  </a:lnTo>
                  <a:lnTo>
                    <a:pt x="722352" y="1605646"/>
                  </a:lnTo>
                  <a:lnTo>
                    <a:pt x="0" y="160564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2352" cy="1643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55425" y="2137314"/>
            <a:ext cx="10644856" cy="7597756"/>
            <a:chOff x="0" y="0"/>
            <a:chExt cx="1111015" cy="7929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1015" cy="792986"/>
            </a:xfrm>
            <a:custGeom>
              <a:avLst/>
              <a:gdLst/>
              <a:ahLst/>
              <a:cxnLst/>
              <a:rect r="r" b="b" t="t" l="l"/>
              <a:pathLst>
                <a:path h="792986" w="1111015">
                  <a:moveTo>
                    <a:pt x="0" y="0"/>
                  </a:moveTo>
                  <a:lnTo>
                    <a:pt x="1111015" y="0"/>
                  </a:lnTo>
                  <a:lnTo>
                    <a:pt x="1111015" y="792986"/>
                  </a:lnTo>
                  <a:lnTo>
                    <a:pt x="0" y="792986"/>
                  </a:lnTo>
                  <a:close/>
                </a:path>
              </a:pathLst>
            </a:custGeom>
            <a:blipFill>
              <a:blip r:embed="rId2"/>
              <a:stretch>
                <a:fillRect l="-352" t="0" r="-35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7239490"/>
            <a:ext cx="6590756" cy="225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Model Canvas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9000" y="7383774"/>
            <a:ext cx="11078434" cy="1874526"/>
            <a:chOff x="0" y="0"/>
            <a:chExt cx="2917777" cy="493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777" cy="493702"/>
            </a:xfrm>
            <a:custGeom>
              <a:avLst/>
              <a:gdLst/>
              <a:ahLst/>
              <a:cxnLst/>
              <a:rect r="r" b="b" t="t" l="l"/>
              <a:pathLst>
                <a:path h="493702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493702"/>
                  </a:lnTo>
                  <a:lnTo>
                    <a:pt x="0" y="493702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17777" cy="531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45674" y="688179"/>
            <a:ext cx="10213626" cy="8570121"/>
            <a:chOff x="0" y="0"/>
            <a:chExt cx="1582358" cy="1327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82358" cy="1327736"/>
            </a:xfrm>
            <a:custGeom>
              <a:avLst/>
              <a:gdLst/>
              <a:ahLst/>
              <a:cxnLst/>
              <a:rect r="r" b="b" t="t" l="l"/>
              <a:pathLst>
                <a:path h="1327736" w="1582358">
                  <a:moveTo>
                    <a:pt x="0" y="0"/>
                  </a:moveTo>
                  <a:lnTo>
                    <a:pt x="1582358" y="0"/>
                  </a:lnTo>
                  <a:lnTo>
                    <a:pt x="1582358" y="1327736"/>
                  </a:lnTo>
                  <a:lnTo>
                    <a:pt x="0" y="1327736"/>
                  </a:lnTo>
                  <a:close/>
                </a:path>
              </a:pathLst>
            </a:custGeom>
            <a:blipFill>
              <a:blip r:embed="rId2"/>
              <a:stretch>
                <a:fillRect l="0" t="-3629" r="0" b="-362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-853536">
            <a:off x="-1339786" y="3728685"/>
            <a:ext cx="5058535" cy="2668377"/>
          </a:xfrm>
          <a:custGeom>
            <a:avLst/>
            <a:gdLst/>
            <a:ahLst/>
            <a:cxnLst/>
            <a:rect r="r" b="b" t="t" l="l"/>
            <a:pathLst>
              <a:path h="2668377" w="5058535">
                <a:moveTo>
                  <a:pt x="5058535" y="0"/>
                </a:moveTo>
                <a:lnTo>
                  <a:pt x="0" y="0"/>
                </a:lnTo>
                <a:lnTo>
                  <a:pt x="0" y="2668377"/>
                </a:lnTo>
                <a:lnTo>
                  <a:pt x="5058535" y="2668377"/>
                </a:lnTo>
                <a:lnTo>
                  <a:pt x="505853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139618"/>
            <a:ext cx="7903315" cy="225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Diagrama de Caso de Uso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4374" y="2590518"/>
            <a:ext cx="3530266" cy="8091846"/>
            <a:chOff x="0" y="0"/>
            <a:chExt cx="929782" cy="21311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9782" cy="2131186"/>
            </a:xfrm>
            <a:custGeom>
              <a:avLst/>
              <a:gdLst/>
              <a:ahLst/>
              <a:cxnLst/>
              <a:rect r="r" b="b" t="t" l="l"/>
              <a:pathLst>
                <a:path h="2131186" w="929782">
                  <a:moveTo>
                    <a:pt x="0" y="0"/>
                  </a:moveTo>
                  <a:lnTo>
                    <a:pt x="929782" y="0"/>
                  </a:lnTo>
                  <a:lnTo>
                    <a:pt x="929782" y="2131186"/>
                  </a:lnTo>
                  <a:lnTo>
                    <a:pt x="0" y="213118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9782" cy="2169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222003"/>
            <a:ext cx="9078022" cy="218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63"/>
              </a:lnSpc>
            </a:pPr>
            <a:r>
              <a:rPr lang="en-US" sz="19440" spc="-122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Obrigado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825430" y="3868674"/>
            <a:ext cx="8637140" cy="6418326"/>
          </a:xfrm>
          <a:custGeom>
            <a:avLst/>
            <a:gdLst/>
            <a:ahLst/>
            <a:cxnLst/>
            <a:rect r="r" b="b" t="t" l="l"/>
            <a:pathLst>
              <a:path h="6418326" w="8637140">
                <a:moveTo>
                  <a:pt x="0" y="0"/>
                </a:moveTo>
                <a:lnTo>
                  <a:pt x="8637140" y="0"/>
                </a:lnTo>
                <a:lnTo>
                  <a:pt x="8637140" y="6418326"/>
                </a:lnTo>
                <a:lnTo>
                  <a:pt x="0" y="6418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DAGxrS87ZRU</dc:identifier>
  <dcterms:modified xsi:type="dcterms:W3CDTF">2011-08-01T06:04:30Z</dcterms:modified>
  <cp:revision>1</cp:revision>
  <dc:title>Feijão</dc:title>
</cp:coreProperties>
</file>